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8156" autoAdjust="0"/>
  </p:normalViewPr>
  <p:slideViewPr>
    <p:cSldViewPr>
      <p:cViewPr varScale="1">
        <p:scale>
          <a:sx n="124" d="100"/>
          <a:sy n="124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2BB8-71D6-4DAA-ABAA-D062AFC2607F}" type="datetimeFigureOut">
              <a:rPr lang="ko-KR" altLang="en-US" smtClean="0"/>
              <a:t>2020. 6. 11.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01F3-EB82-47AA-8DD5-8D7842B995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59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925" y="2125981"/>
            <a:ext cx="7773818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850" y="3840480"/>
            <a:ext cx="640196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ko-KR" altLang="en-US"/>
              <a:t>마스터 부제목 스타일 편집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3F1-4E43-43B8-82D3-779D0286D839}" type="datetimeFigureOut">
              <a:rPr lang="ko-KR" altLang="en-US" smtClean="0"/>
              <a:t>2020. 6. 11.</a:t>
            </a:fld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4881" y="6377940"/>
            <a:ext cx="210350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798-2CAB-473A-BE3F-FCDCECE519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5802531"/>
            <a:ext cx="9145334" cy="1073803"/>
          </a:xfrm>
          <a:prstGeom prst="rect">
            <a:avLst/>
          </a:prstGeom>
          <a:blipFill>
            <a:blip r:embed="rId2" cstate="print"/>
            <a:srcRect/>
            <a:stretch>
              <a:fillRect t="-557363" b="-44201"/>
            </a:stretch>
          </a:blipFill>
          <a:ln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직사각형 6"/>
          <p:cNvSpPr/>
          <p:nvPr/>
        </p:nvSpPr>
        <p:spPr>
          <a:xfrm>
            <a:off x="0" y="770588"/>
            <a:ext cx="9144000" cy="49851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4" tIns="40622" rIns="81244" bIns="40622"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75737" y="6504192"/>
            <a:ext cx="1401635" cy="306744"/>
          </a:xfrm>
          <a:prstGeom prst="rect">
            <a:avLst/>
          </a:prstGeom>
          <a:noFill/>
        </p:spPr>
        <p:txBody>
          <a:bodyPr wrap="square" lIns="81244" tIns="40622" rIns="81244" bIns="40622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JEISYS MEDICAL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227" y="361081"/>
            <a:ext cx="8567216" cy="400110"/>
          </a:xfrm>
        </p:spPr>
        <p:txBody>
          <a:bodyPr lIns="0" tIns="0" rIns="0" bIns="0"/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9359" y="1252736"/>
            <a:ext cx="37472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0019" y="1577340"/>
            <a:ext cx="397836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3F1-4E43-43B8-82D3-779D0286D839}" type="datetimeFigureOut">
              <a:rPr lang="ko-KR" altLang="en-US" smtClean="0"/>
              <a:t>2020. 6. 11.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4881" y="6377940"/>
            <a:ext cx="210350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798-2CAB-473A-BE3F-FCDCECE519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227" y="361081"/>
            <a:ext cx="8567216" cy="400110"/>
          </a:xfrm>
        </p:spPr>
        <p:txBody>
          <a:bodyPr lIns="0" tIns="0" rIns="0" bIns="0"/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3F1-4E43-43B8-82D3-779D0286D839}" type="datetimeFigureOut">
              <a:rPr lang="ko-KR" altLang="en-US" smtClean="0"/>
              <a:t>2020. 6. 11.</a:t>
            </a:fld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4881" y="6377940"/>
            <a:ext cx="210350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798-2CAB-473A-BE3F-FCDCECE519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3F1-4E43-43B8-82D3-779D0286D839}" type="datetimeFigureOut">
              <a:rPr lang="ko-KR" altLang="en-US" smtClean="0"/>
              <a:t>2020. 6. 11.</a:t>
            </a:fld>
            <a:endParaRPr lang="ko-KR" alt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4881" y="6377940"/>
            <a:ext cx="2103504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798-2CAB-473A-BE3F-FCDCECE519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5802531"/>
            <a:ext cx="9145334" cy="1073803"/>
          </a:xfrm>
          <a:prstGeom prst="rect">
            <a:avLst/>
          </a:prstGeom>
          <a:blipFill>
            <a:blip r:embed="rId2" cstate="print"/>
            <a:srcRect/>
            <a:stretch>
              <a:fillRect t="-557363" b="-44201"/>
            </a:stretch>
          </a:blipFill>
          <a:ln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직사각형 6"/>
          <p:cNvSpPr/>
          <p:nvPr/>
        </p:nvSpPr>
        <p:spPr>
          <a:xfrm>
            <a:off x="0" y="770588"/>
            <a:ext cx="9144000" cy="49851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4" tIns="40622" rIns="81244" bIns="40622"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75737" y="6504192"/>
            <a:ext cx="1401635" cy="512925"/>
          </a:xfrm>
          <a:prstGeom prst="rect">
            <a:avLst/>
          </a:prstGeom>
          <a:noFill/>
        </p:spPr>
        <p:txBody>
          <a:bodyPr wrap="square" lIns="81244" tIns="40622" rIns="81244" bIns="40622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JEISYS MEDICAL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227" y="361081"/>
            <a:ext cx="856721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5018" y="1166435"/>
            <a:ext cx="625563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rgbClr val="404040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27" y="6377940"/>
            <a:ext cx="292661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83" y="6377940"/>
            <a:ext cx="210350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3F1-4E43-43B8-82D3-779D0286D839}" type="datetimeFigureOut">
              <a:rPr lang="ko-KR" altLang="en-US" smtClean="0"/>
              <a:t>2020. 6. 11.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latinLnBrk="1" hangingPunct="1">
        <a:defRPr>
          <a:latin typeface="+mj-lt"/>
          <a:ea typeface="+mj-ea"/>
          <a:cs typeface="+mj-cs"/>
        </a:defRPr>
      </a:lvl1pPr>
    </p:titleStyle>
    <p:bodyStyle>
      <a:lvl1pPr marL="0" eaLnBrk="1" latinLnBrk="1" hangingPunct="1">
        <a:defRPr>
          <a:latin typeface="+mn-lt"/>
          <a:ea typeface="+mn-ea"/>
          <a:cs typeface="+mn-cs"/>
        </a:defRPr>
      </a:lvl1pPr>
      <a:lvl2pPr marL="406222" eaLnBrk="1" latinLnBrk="1" hangingPunct="1">
        <a:defRPr>
          <a:latin typeface="+mn-lt"/>
          <a:ea typeface="+mn-ea"/>
          <a:cs typeface="+mn-cs"/>
        </a:defRPr>
      </a:lvl2pPr>
      <a:lvl3pPr marL="812444" eaLnBrk="1" latinLnBrk="1" hangingPunct="1">
        <a:defRPr>
          <a:latin typeface="+mn-lt"/>
          <a:ea typeface="+mn-ea"/>
          <a:cs typeface="+mn-cs"/>
        </a:defRPr>
      </a:lvl3pPr>
      <a:lvl4pPr marL="1218667" eaLnBrk="1" latinLnBrk="1" hangingPunct="1">
        <a:defRPr>
          <a:latin typeface="+mn-lt"/>
          <a:ea typeface="+mn-ea"/>
          <a:cs typeface="+mn-cs"/>
        </a:defRPr>
      </a:lvl4pPr>
      <a:lvl5pPr marL="1624889" eaLnBrk="1" latinLnBrk="1" hangingPunct="1">
        <a:defRPr>
          <a:latin typeface="+mn-lt"/>
          <a:ea typeface="+mn-ea"/>
          <a:cs typeface="+mn-cs"/>
        </a:defRPr>
      </a:lvl5pPr>
      <a:lvl6pPr marL="2031111" eaLnBrk="1" latinLnBrk="1" hangingPunct="1">
        <a:defRPr>
          <a:latin typeface="+mn-lt"/>
          <a:ea typeface="+mn-ea"/>
          <a:cs typeface="+mn-cs"/>
        </a:defRPr>
      </a:lvl6pPr>
      <a:lvl7pPr marL="2437333" eaLnBrk="1" latinLnBrk="1" hangingPunct="1">
        <a:defRPr>
          <a:latin typeface="+mn-lt"/>
          <a:ea typeface="+mn-ea"/>
          <a:cs typeface="+mn-cs"/>
        </a:defRPr>
      </a:lvl7pPr>
      <a:lvl8pPr marL="2843555" eaLnBrk="1" latinLnBrk="1" hangingPunct="1">
        <a:defRPr>
          <a:latin typeface="+mn-lt"/>
          <a:ea typeface="+mn-ea"/>
          <a:cs typeface="+mn-cs"/>
        </a:defRPr>
      </a:lvl8pPr>
      <a:lvl9pPr marL="3249778" eaLnBrk="1" latinLnBrk="1" hangingPunct="1">
        <a:defRPr>
          <a:latin typeface="+mn-lt"/>
          <a:ea typeface="+mn-ea"/>
          <a:cs typeface="+mn-cs"/>
        </a:defRPr>
      </a:lvl9pPr>
    </p:bodyStyle>
    <p:otherStyle>
      <a:lvl1pPr marL="0" eaLnBrk="1" latinLnBrk="1" hangingPunct="1">
        <a:defRPr>
          <a:latin typeface="+mn-lt"/>
          <a:ea typeface="+mn-ea"/>
          <a:cs typeface="+mn-cs"/>
        </a:defRPr>
      </a:lvl1pPr>
      <a:lvl2pPr marL="406222" eaLnBrk="1" latinLnBrk="1" hangingPunct="1">
        <a:defRPr>
          <a:latin typeface="+mn-lt"/>
          <a:ea typeface="+mn-ea"/>
          <a:cs typeface="+mn-cs"/>
        </a:defRPr>
      </a:lvl2pPr>
      <a:lvl3pPr marL="812444" eaLnBrk="1" latinLnBrk="1" hangingPunct="1">
        <a:defRPr>
          <a:latin typeface="+mn-lt"/>
          <a:ea typeface="+mn-ea"/>
          <a:cs typeface="+mn-cs"/>
        </a:defRPr>
      </a:lvl3pPr>
      <a:lvl4pPr marL="1218667" eaLnBrk="1" latinLnBrk="1" hangingPunct="1">
        <a:defRPr>
          <a:latin typeface="+mn-lt"/>
          <a:ea typeface="+mn-ea"/>
          <a:cs typeface="+mn-cs"/>
        </a:defRPr>
      </a:lvl4pPr>
      <a:lvl5pPr marL="1624889" eaLnBrk="1" latinLnBrk="1" hangingPunct="1">
        <a:defRPr>
          <a:latin typeface="+mn-lt"/>
          <a:ea typeface="+mn-ea"/>
          <a:cs typeface="+mn-cs"/>
        </a:defRPr>
      </a:lvl5pPr>
      <a:lvl6pPr marL="2031111" eaLnBrk="1" latinLnBrk="1" hangingPunct="1">
        <a:defRPr>
          <a:latin typeface="+mn-lt"/>
          <a:ea typeface="+mn-ea"/>
          <a:cs typeface="+mn-cs"/>
        </a:defRPr>
      </a:lvl6pPr>
      <a:lvl7pPr marL="2437333" eaLnBrk="1" latinLnBrk="1" hangingPunct="1">
        <a:defRPr>
          <a:latin typeface="+mn-lt"/>
          <a:ea typeface="+mn-ea"/>
          <a:cs typeface="+mn-cs"/>
        </a:defRPr>
      </a:lvl7pPr>
      <a:lvl8pPr marL="2843555" eaLnBrk="1" latinLnBrk="1" hangingPunct="1">
        <a:defRPr>
          <a:latin typeface="+mn-lt"/>
          <a:ea typeface="+mn-ea"/>
          <a:cs typeface="+mn-cs"/>
        </a:defRPr>
      </a:lvl8pPr>
      <a:lvl9pPr marL="3249778" eaLnBrk="1" latin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b="-672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0364" y="2708920"/>
            <a:ext cx="56166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dirty="0" err="1">
                <a:solidFill>
                  <a:schemeClr val="bg1"/>
                </a:solidFill>
                <a:latin typeface="+mj-ea"/>
                <a:ea typeface="+mj-ea"/>
              </a:rPr>
              <a:t>ULTRAcel</a:t>
            </a:r>
            <a:r>
              <a:rPr lang="en-US" altLang="ko-KR" sz="4400" dirty="0">
                <a:solidFill>
                  <a:schemeClr val="bg1"/>
                </a:solidFill>
                <a:latin typeface="+mj-ea"/>
                <a:ea typeface="+mj-ea"/>
              </a:rPr>
              <a:t> Q+ </a:t>
            </a:r>
          </a:p>
          <a:p>
            <a:pPr>
              <a:lnSpc>
                <a:spcPct val="15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ea"/>
              </a:rPr>
              <a:t>Clinical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62373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>
                <a:solidFill>
                  <a:schemeClr val="bg1"/>
                </a:solidFill>
              </a:rPr>
              <a:t>Ver</a:t>
            </a:r>
            <a:r>
              <a:rPr lang="en-US" altLang="ko-KR" sz="1600" dirty="0">
                <a:solidFill>
                  <a:schemeClr val="bg1"/>
                </a:solidFill>
              </a:rPr>
              <a:t> 1.1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Updated 2018.07.26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9 </a:t>
            </a:r>
            <a:endParaRPr lang="ko-KR" altLang="en-US" sz="32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619672" y="1197658"/>
            <a:ext cx="5882564" cy="3644078"/>
            <a:chOff x="1619672" y="1197658"/>
            <a:chExt cx="5882564" cy="3644078"/>
          </a:xfrm>
        </p:grpSpPr>
        <p:pic>
          <p:nvPicPr>
            <p:cNvPr id="4" name="Picture 2" descr="https://lh3.googleusercontent.com/Gq8j022Xd2ZAjWa1mV5sk_AQ_H19829XdUL4xgO9QoTgfMEPY-rtUf0dPeS2epyg52FlaeKtHqUiHejZPF9yMwewixJRqleD3HpdrxU8Z59hcVhUSRVaiaS9DZrazNzikPHFchSn1-qKPJXPixXla9RU4OGbDvxVquKCmm3MEixeQHcpV699M_POzbaqRyXSVbVYtbaHyRQIfBUFqnalX6lS5ZysGeH3XPumcgQQvEx2dlF7sORoT1rYNBe743cK5piTmZUds60l9rr3J8aC-HkfLt2c0RHu7Ayy45kMtUWY4s3sRxD53Xcyps1g4LSaweiHPwyKhT-VUxnJxq_TB6lDhmjxkTCLInOlt6wCCLO9F74loIE0qPzoUc_0KiWETBJ8c3uAaGKgOILgWjHqFvbcmqIB_yhE7JBV4EDqMCRTa7sccWA222gRx9Zi40vZR-fRfTu9D6eXNYXHmVydzGgR2M4J3PIW98UkP-02-efQTYhzajZRTQZgNeIo6hC0LE78_h5iA4NqJJe8R4zU980vPUODb7eCtSxBZD2PY4L2PCcjE5sF2HoNYQVQ9kf8K6fAt69yGgST_M3ETp2TY91Lo9PQCaG6ikFDzoD2=w453-h603-n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0"/>
            <a:stretch/>
          </p:blipFill>
          <p:spPr bwMode="auto">
            <a:xfrm>
              <a:off x="4668966" y="1197658"/>
              <a:ext cx="2833270" cy="364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lh3.googleusercontent.com/KGPLFR4SSbZfjYsRSLWX3NtL0PN5uvETbCtozqrTcRhRuk6wXHXYkOWaW082WKkHoXjEsCZbKxaRHHsSo0P2VF9igGo23o7J01UxTe54WhlUsyVQh6GDCZkFvRXzq12ZDhP91SUQnCU7zPXyC_Ek4TDOSiVks8XlEof0asCOZqXVJXGEQrcDANe1rKG6CDPAA2m0F86u2Cz2pe--L6ZCXw7bhzhDY12ubWGxuN7Mhp0BM78RSBEaQxVm2ocisYDOi7KIhEzvUnMjCjRNnrjo3CTpLI3NUw_w6u5RuPFuYnaK6fKR3fdka7S9BUIchJEENE1fPcL3FkBKWHonte251dajVTX1F0ZvbvXoftJkxNQhJhXjdIV2WA08pfqswwEYzg1E4SUGjSB9n-kfjpa5z1ymOGHe863b2h0l9owd6ovgL9ggghubbozjkkFCuJGLZd6I2EsgwinythJZS9qGP9Q4fpZIoANnFKj_sAeggBSpoGQyVz6odqsWyWgvrzBWb76QxHytg6Uyd2bM7sjdFdpbj9pB4wCqcIv528aCqptwTvOAz2_TzieIQu9GVJuX7DK2fUu9xB9kKBBPdnNAbVrFFlTyp0VL_zbeWwPM=w453-h603-n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t="9993" r="10222"/>
            <a:stretch/>
          </p:blipFill>
          <p:spPr bwMode="auto">
            <a:xfrm>
              <a:off x="1619672" y="1197658"/>
              <a:ext cx="2833270" cy="364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341054" y="2575338"/>
              <a:ext cx="1594385" cy="2222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331787" y="2575339"/>
              <a:ext cx="1594385" cy="2222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 rot="791631">
              <a:off x="3294786" y="2761776"/>
              <a:ext cx="886270" cy="46194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 rot="791631">
              <a:off x="6319121" y="2761774"/>
              <a:ext cx="886270" cy="46194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21154919">
              <a:off x="2192182" y="2759572"/>
              <a:ext cx="802941" cy="40325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 rot="21154919">
              <a:off x="5182828" y="2754053"/>
              <a:ext cx="802941" cy="40325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496" y="580526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4.5mm, 3.0mm, 2.0mm &amp; 1.5mm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4.5mm-1.1J , Chin : 3.0mm-0.7J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pass,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Cheek : 3.0mm-0.8J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Periorbital : 2.0mm-0.3J 1 pass 		Forehead : 1.5mm-0.4J 1 pass 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2 session treatment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6247" y="48417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7255" y="4841736"/>
            <a:ext cx="31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 weeks after 2</a:t>
            </a:r>
            <a:r>
              <a:rPr lang="en-US" altLang="ko-KR" baseline="30000" dirty="0"/>
              <a:t>nd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forties, female</a:t>
            </a:r>
          </a:p>
        </p:txBody>
      </p:sp>
    </p:spTree>
    <p:extLst>
      <p:ext uri="{BB962C8B-B14F-4D97-AF65-F5344CB8AC3E}">
        <p14:creationId xmlns:p14="http://schemas.microsoft.com/office/powerpoint/2010/main" val="405490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10</a:t>
            </a:r>
            <a:endParaRPr lang="ko-KR" altLang="en-US" sz="32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11560" y="1863201"/>
            <a:ext cx="7920880" cy="1853831"/>
            <a:chOff x="755576" y="1863201"/>
            <a:chExt cx="7691545" cy="158075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0448" t="27857" r="12395" b="48354"/>
            <a:stretch/>
          </p:blipFill>
          <p:spPr>
            <a:xfrm>
              <a:off x="755576" y="1863201"/>
              <a:ext cx="3722421" cy="1580755"/>
            </a:xfrm>
            <a:prstGeom prst="rect">
              <a:avLst/>
            </a:prstGeom>
          </p:spPr>
        </p:pic>
        <p:pic>
          <p:nvPicPr>
            <p:cNvPr id="4" name="Picture 4" descr="https://lh3.googleusercontent.com/sGADJvqg8o2CJq6bIvYZybsTYXfomKihzEjT0iSn7hxh8g-OyvnmiCbsikPf2f8J6KM78-O9MatmMLpzu8aLN4Q69HL3yFYpXBX-TNwrOjXnwT_KuwxSgVw8XfHaM0qg6S5olKNF59i5jPWlTMWOD__5hbdRKTqYgB5rUC2xW60eO2Gn1otqls5Sx1MmvL4DU5yARdPPjGODgsljq2QkLr3iXUxkxnnT8fMV27L53MGe9nTaVuJEHd_IS4QzgO74mPRY0jolEnr98jEkCatDm_BxEHkFExLVyTxuRtKYA8HxOZzt4OfbFFH-xLyteo73vpUnxSrMmkfb9wEy6peJA87YZL30ZNnfF9HxYdpxeoqEKaoz15jn_VGdBQOhQLLWNZLZ7E9tHLv5WD7bzx93bSjfFpoF8rtG7cuY_Jf4-8LKSedSyDKumEyIqY500sDm5QMv2hIaiXlVGgdYo4x2Tc1GYCR94UqjxDj3JSb7R9i5B-vGHEDcDWmH1xwWQIoSi_yC5SfaG9iYscs2rgFx2UhrtLUUomWPs7IuwpBWFaRNaIejdDFtfGUoroFmbnMvGmLIZ8JFNTlwxJ-kWv0iL1XnRWRQ9tvHz-6vKV__=w453-h603-n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797" r="2091" b="44843"/>
            <a:stretch/>
          </p:blipFill>
          <p:spPr bwMode="auto">
            <a:xfrm>
              <a:off x="4788024" y="1863202"/>
              <a:ext cx="3659097" cy="158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아래쪽 화살표 7"/>
            <p:cNvSpPr/>
            <p:nvPr/>
          </p:nvSpPr>
          <p:spPr>
            <a:xfrm rot="10800000">
              <a:off x="1619672" y="3177288"/>
              <a:ext cx="288032" cy="21602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아래쪽 화살표 8"/>
            <p:cNvSpPr/>
            <p:nvPr/>
          </p:nvSpPr>
          <p:spPr>
            <a:xfrm rot="10800000">
              <a:off x="3131840" y="3171874"/>
              <a:ext cx="288032" cy="21602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아래쪽 화살표 9"/>
            <p:cNvSpPr/>
            <p:nvPr/>
          </p:nvSpPr>
          <p:spPr>
            <a:xfrm rot="10800000">
              <a:off x="5724128" y="3171874"/>
              <a:ext cx="288032" cy="21602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아래쪽 화살표 10"/>
            <p:cNvSpPr/>
            <p:nvPr/>
          </p:nvSpPr>
          <p:spPr>
            <a:xfrm rot="10800000">
              <a:off x="7308304" y="3108250"/>
              <a:ext cx="288032" cy="21602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500" y="5949280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2.0mm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0.3J, 1.5mm spacing, 30 shots, 3 passes  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8529" y="3861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6881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 months after 1</a:t>
            </a:r>
            <a:r>
              <a:rPr lang="en-US" altLang="ko-KR" baseline="30000" dirty="0"/>
              <a:t>st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thirties, female</a:t>
            </a:r>
          </a:p>
        </p:txBody>
      </p:sp>
    </p:spTree>
    <p:extLst>
      <p:ext uri="{BB962C8B-B14F-4D97-AF65-F5344CB8AC3E}">
        <p14:creationId xmlns:p14="http://schemas.microsoft.com/office/powerpoint/2010/main" val="153656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47F0562D-CDB3-6E4A-A8F8-BF15A8377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39942"/>
          <a:stretch/>
        </p:blipFill>
        <p:spPr>
          <a:xfrm>
            <a:off x="274476" y="1628800"/>
            <a:ext cx="4334233" cy="3024336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F4A5AB6F-BE89-7240-9065-5BB9AF285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48492" r="22382" b="4501"/>
          <a:stretch/>
        </p:blipFill>
        <p:spPr>
          <a:xfrm>
            <a:off x="4603513" y="1619866"/>
            <a:ext cx="4288967" cy="302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0A8A5-0763-0F4F-900F-0840F8DAD6C9}"/>
              </a:ext>
            </a:extLst>
          </p:cNvPr>
          <p:cNvSpPr txBox="1"/>
          <p:nvPr/>
        </p:nvSpPr>
        <p:spPr>
          <a:xfrm>
            <a:off x="971600" y="4931876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2CD63-70FB-ED44-BE3A-9BC376BCEFDE}"/>
              </a:ext>
            </a:extLst>
          </p:cNvPr>
          <p:cNvSpPr txBox="1"/>
          <p:nvPr/>
        </p:nvSpPr>
        <p:spPr>
          <a:xfrm>
            <a:off x="5408917" y="4922017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Immediately after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5949280"/>
            <a:ext cx="89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 &amp; 3.0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4.5mm-1.1J , Chin : 3.0mm-0.6J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3.0mm-0.7J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51" y="764704"/>
            <a:ext cx="1841575" cy="54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1</a:t>
            </a:r>
            <a:endParaRPr lang="ko-KR" altLang="en-US" sz="3200" b="1" dirty="0"/>
          </a:p>
        </p:txBody>
      </p:sp>
      <p:sp>
        <p:nvSpPr>
          <p:cNvPr id="9" name="아래쪽 화살표 8"/>
          <p:cNvSpPr/>
          <p:nvPr/>
        </p:nvSpPr>
        <p:spPr>
          <a:xfrm rot="14683297">
            <a:off x="965046" y="3971865"/>
            <a:ext cx="288032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4683297">
            <a:off x="5497484" y="3971865"/>
            <a:ext cx="288032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twenties, female</a:t>
            </a:r>
          </a:p>
        </p:txBody>
      </p:sp>
    </p:spTree>
    <p:extLst>
      <p:ext uri="{BB962C8B-B14F-4D97-AF65-F5344CB8AC3E}">
        <p14:creationId xmlns:p14="http://schemas.microsoft.com/office/powerpoint/2010/main" val="360343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40A8A5-0763-0F4F-900F-0840F8DAD6C9}"/>
              </a:ext>
            </a:extLst>
          </p:cNvPr>
          <p:cNvSpPr txBox="1"/>
          <p:nvPr/>
        </p:nvSpPr>
        <p:spPr>
          <a:xfrm>
            <a:off x="1479804" y="5455083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2CD63-70FB-ED44-BE3A-9BC376BCEFDE}"/>
              </a:ext>
            </a:extLst>
          </p:cNvPr>
          <p:cNvSpPr txBox="1"/>
          <p:nvPr/>
        </p:nvSpPr>
        <p:spPr>
          <a:xfrm>
            <a:off x="5004048" y="5445224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Immediately after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580526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 &amp; 3.0mm &amp; 1.5mm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4.5mm-1.3J , Chin : 3.0mm-0.9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pass,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Cheek : 3.0mm-0.8J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Forehead : 1.5mm-0.4J 1 pass     Malar Area : 3.0mm-0.8J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 1.5mm-0.4J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 pass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2 </a:t>
            </a:r>
            <a:endParaRPr lang="ko-KR" altLang="en-US" sz="32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331640" y="980728"/>
            <a:ext cx="6552728" cy="4466354"/>
            <a:chOff x="1259632" y="824995"/>
            <a:chExt cx="6671532" cy="4694095"/>
          </a:xfrm>
        </p:grpSpPr>
        <p:pic>
          <p:nvPicPr>
            <p:cNvPr id="2" name="Picture 12">
              <a:extLst>
                <a:ext uri="{FF2B5EF4-FFF2-40B4-BE49-F238E27FC236}">
                  <a16:creationId xmlns:a16="http://schemas.microsoft.com/office/drawing/2014/main" id="{920BCDD5-887A-FE44-8295-53EEFADE4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0" t="9401" r="25850" b="1000"/>
            <a:stretch/>
          </p:blipFill>
          <p:spPr>
            <a:xfrm>
              <a:off x="1259632" y="898861"/>
              <a:ext cx="3248598" cy="4620229"/>
            </a:xfrm>
            <a:prstGeom prst="rect">
              <a:avLst/>
            </a:prstGeom>
          </p:spPr>
        </p:pic>
        <p:pic>
          <p:nvPicPr>
            <p:cNvPr id="3" name="Picture 13">
              <a:extLst>
                <a:ext uri="{FF2B5EF4-FFF2-40B4-BE49-F238E27FC236}">
                  <a16:creationId xmlns:a16="http://schemas.microsoft.com/office/drawing/2014/main" id="{92544A78-E015-AF48-9CFB-00077AF86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9" t="10667" r="28513" b="11401"/>
            <a:stretch/>
          </p:blipFill>
          <p:spPr>
            <a:xfrm>
              <a:off x="4515580" y="908720"/>
              <a:ext cx="3415584" cy="4610370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920BCDD5-887A-FE44-8295-53EEFADE4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0" t="9401" r="25850" b="1000"/>
            <a:stretch/>
          </p:blipFill>
          <p:spPr>
            <a:xfrm>
              <a:off x="1259632" y="824995"/>
              <a:ext cx="3248598" cy="4620229"/>
            </a:xfrm>
            <a:prstGeom prst="rect">
              <a:avLst/>
            </a:prstGeom>
          </p:spPr>
        </p:pic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92544A78-E015-AF48-9CFB-00077AF86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9" t="10667" r="28513" b="11401"/>
            <a:stretch/>
          </p:blipFill>
          <p:spPr>
            <a:xfrm>
              <a:off x="4515580" y="834854"/>
              <a:ext cx="3415584" cy="461037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588345" y="2636912"/>
              <a:ext cx="2551607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004048" y="2636912"/>
              <a:ext cx="2551607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아래쪽 화살표 14"/>
            <p:cNvSpPr/>
            <p:nvPr/>
          </p:nvSpPr>
          <p:spPr>
            <a:xfrm rot="14683297">
              <a:off x="1395392" y="4689139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아래쪽 화살표 15"/>
            <p:cNvSpPr/>
            <p:nvPr/>
          </p:nvSpPr>
          <p:spPr>
            <a:xfrm rot="14683297">
              <a:off x="4670012" y="4689140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아래쪽 화살표 16"/>
            <p:cNvSpPr/>
            <p:nvPr/>
          </p:nvSpPr>
          <p:spPr>
            <a:xfrm rot="8412039">
              <a:off x="3861773" y="4962172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18" name="아래쪽 화살표 17"/>
            <p:cNvSpPr/>
            <p:nvPr/>
          </p:nvSpPr>
          <p:spPr>
            <a:xfrm rot="8412039">
              <a:off x="7325628" y="4896236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아래쪽 화살표 18"/>
            <p:cNvSpPr/>
            <p:nvPr/>
          </p:nvSpPr>
          <p:spPr>
            <a:xfrm rot="5032403">
              <a:off x="3861772" y="3942545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아래쪽 화살표 19"/>
            <p:cNvSpPr/>
            <p:nvPr/>
          </p:nvSpPr>
          <p:spPr>
            <a:xfrm rot="5032403">
              <a:off x="7364674" y="3843435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51" y="764704"/>
            <a:ext cx="1841575" cy="549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fifties, female</a:t>
            </a:r>
          </a:p>
        </p:txBody>
      </p:sp>
    </p:spTree>
    <p:extLst>
      <p:ext uri="{BB962C8B-B14F-4D97-AF65-F5344CB8AC3E}">
        <p14:creationId xmlns:p14="http://schemas.microsoft.com/office/powerpoint/2010/main" val="412447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9FCC9C8-07BE-4947-8C08-F50FC1265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1045" r="23750" b="509"/>
          <a:stretch/>
        </p:blipFill>
        <p:spPr>
          <a:xfrm>
            <a:off x="931618" y="825806"/>
            <a:ext cx="3640382" cy="4693663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9441D08-8A66-D146-8603-D798EFE7B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 t="7266" r="23793" b="17404"/>
          <a:stretch/>
        </p:blipFill>
        <p:spPr>
          <a:xfrm>
            <a:off x="4572000" y="825806"/>
            <a:ext cx="3733858" cy="469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0A8A5-0763-0F4F-900F-0840F8DAD6C9}"/>
              </a:ext>
            </a:extLst>
          </p:cNvPr>
          <p:cNvSpPr txBox="1"/>
          <p:nvPr/>
        </p:nvSpPr>
        <p:spPr>
          <a:xfrm>
            <a:off x="1187624" y="5455083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2CD63-70FB-ED44-BE3A-9BC376BCEFDE}"/>
              </a:ext>
            </a:extLst>
          </p:cNvPr>
          <p:cNvSpPr txBox="1"/>
          <p:nvPr/>
        </p:nvSpPr>
        <p:spPr>
          <a:xfrm>
            <a:off x="5332761" y="5445224"/>
            <a:ext cx="26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Immediately After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580526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 &amp; 3.0mm &amp; 1.5mm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4.5mm-1.3J , Chin : 3.0mm-0.9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pass,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Cheek : 3.0mm-0.8J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Forehead : 1.5mm-0.4J 1 pass     Malar Area : 3.0mm-0.8J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 1.5mm-0.4J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 pass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3 </a:t>
            </a:r>
            <a:endParaRPr lang="ko-KR" altLang="en-US" sz="3200" b="1" dirty="0"/>
          </a:p>
        </p:txBody>
      </p:sp>
      <p:sp>
        <p:nvSpPr>
          <p:cNvPr id="10" name="직사각형 9"/>
          <p:cNvSpPr/>
          <p:nvPr/>
        </p:nvSpPr>
        <p:spPr>
          <a:xfrm>
            <a:off x="931618" y="2420888"/>
            <a:ext cx="2551607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09261" y="2420888"/>
            <a:ext cx="2551607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 rot="5032403">
            <a:off x="2641338" y="3942544"/>
            <a:ext cx="288032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5032403">
            <a:off x="6638570" y="3843434"/>
            <a:ext cx="288032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51" y="764704"/>
            <a:ext cx="1841575" cy="549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fifties, female</a:t>
            </a:r>
          </a:p>
        </p:txBody>
      </p:sp>
    </p:spTree>
    <p:extLst>
      <p:ext uri="{BB962C8B-B14F-4D97-AF65-F5344CB8AC3E}">
        <p14:creationId xmlns:p14="http://schemas.microsoft.com/office/powerpoint/2010/main" val="191188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3" y="1397021"/>
            <a:ext cx="82661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1847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518477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 month after 1</a:t>
            </a:r>
            <a:r>
              <a:rPr lang="en-US" altLang="ko-KR" baseline="30000" dirty="0"/>
              <a:t>st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5949280"/>
            <a:ext cx="73088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 &amp; 3.0mm cartridge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Q 4.5 - 0.9J, 1.5mm spacing , 200shots , 1</a:t>
            </a:r>
            <a:r>
              <a:rPr lang="en-US" altLang="ko-KR" sz="1400" baseline="30000" dirty="0">
                <a:solidFill>
                  <a:schemeClr val="bg1"/>
                </a:solidFill>
              </a:rPr>
              <a:t>st</a:t>
            </a:r>
            <a:r>
              <a:rPr lang="en-US" altLang="ko-KR" sz="1400" dirty="0">
                <a:solidFill>
                  <a:schemeClr val="bg1"/>
                </a:solidFill>
              </a:rPr>
              <a:t> pass  , Q 3.0 - 0.7J,1.5mm spacing, 200shots,  2</a:t>
            </a:r>
            <a:r>
              <a:rPr lang="en-US" altLang="ko-KR" sz="1400" baseline="30000" dirty="0">
                <a:solidFill>
                  <a:schemeClr val="bg1"/>
                </a:solidFill>
              </a:rPr>
              <a:t>nd</a:t>
            </a:r>
            <a:r>
              <a:rPr lang="en-US" altLang="ko-KR" sz="1400" dirty="0">
                <a:solidFill>
                  <a:schemeClr val="bg1"/>
                </a:solidFill>
              </a:rPr>
              <a:t> pass</a:t>
            </a:r>
            <a:endParaRPr lang="ko-KR" altLang="en-US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4 </a:t>
            </a:r>
            <a:endParaRPr lang="ko-KR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thirties, female</a:t>
            </a:r>
          </a:p>
        </p:txBody>
      </p:sp>
    </p:spTree>
    <p:extLst>
      <p:ext uri="{BB962C8B-B14F-4D97-AF65-F5344CB8AC3E}">
        <p14:creationId xmlns:p14="http://schemas.microsoft.com/office/powerpoint/2010/main" val="360609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00" y="5949280"/>
            <a:ext cx="73088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 &amp; 3.0mm cartridge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Q 4.5 - 0.9J, 1.5mm spacing , 200shots , 1</a:t>
            </a:r>
            <a:r>
              <a:rPr lang="en-US" altLang="ko-KR" sz="1400" baseline="30000" dirty="0">
                <a:solidFill>
                  <a:schemeClr val="bg1"/>
                </a:solidFill>
              </a:rPr>
              <a:t>st</a:t>
            </a:r>
            <a:r>
              <a:rPr lang="en-US" altLang="ko-KR" sz="1400" dirty="0">
                <a:solidFill>
                  <a:schemeClr val="bg1"/>
                </a:solidFill>
              </a:rPr>
              <a:t> pass , Q 3.0- 0.8J, 1.5mm spacing, 200shots,  2</a:t>
            </a:r>
            <a:r>
              <a:rPr lang="en-US" altLang="ko-KR" sz="1400" baseline="30000" dirty="0">
                <a:solidFill>
                  <a:schemeClr val="bg1"/>
                </a:solidFill>
              </a:rPr>
              <a:t>nd</a:t>
            </a:r>
            <a:r>
              <a:rPr lang="en-US" altLang="ko-KR" sz="1400" dirty="0">
                <a:solidFill>
                  <a:schemeClr val="bg1"/>
                </a:solidFill>
              </a:rPr>
              <a:t> pass</a:t>
            </a:r>
            <a:endParaRPr lang="ko-KR" altLang="en-US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1 session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5 </a:t>
            </a:r>
            <a:endParaRPr lang="ko-KR" altLang="en-US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463155"/>
            <a:ext cx="89868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49411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 month after 1</a:t>
            </a:r>
            <a:r>
              <a:rPr lang="en-US" altLang="ko-KR" baseline="30000" dirty="0"/>
              <a:t>st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thirties, female</a:t>
            </a:r>
          </a:p>
        </p:txBody>
      </p:sp>
    </p:spTree>
    <p:extLst>
      <p:ext uri="{BB962C8B-B14F-4D97-AF65-F5344CB8AC3E}">
        <p14:creationId xmlns:p14="http://schemas.microsoft.com/office/powerpoint/2010/main" val="305665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6 </a:t>
            </a:r>
            <a:endParaRPr lang="ko-KR" altLang="en-US" sz="32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179512" y="1628800"/>
            <a:ext cx="8766870" cy="2996159"/>
            <a:chOff x="179512" y="1628800"/>
            <a:chExt cx="8766870" cy="2996159"/>
          </a:xfrm>
        </p:grpSpPr>
        <p:pic>
          <p:nvPicPr>
            <p:cNvPr id="2" name="그림 1" descr="d.jpg"/>
            <p:cNvPicPr>
              <a:picLocks noChangeAspect="1"/>
            </p:cNvPicPr>
            <p:nvPr/>
          </p:nvPicPr>
          <p:blipFill rotWithShape="1">
            <a:blip r:embed="rId2" cstate="print"/>
            <a:srcRect l="15608" t="15507" r="12537" b="44317"/>
            <a:stretch/>
          </p:blipFill>
          <p:spPr>
            <a:xfrm>
              <a:off x="179512" y="1628800"/>
              <a:ext cx="4176464" cy="2996159"/>
            </a:xfrm>
            <a:prstGeom prst="rect">
              <a:avLst/>
            </a:prstGeom>
          </p:spPr>
        </p:pic>
        <p:pic>
          <p:nvPicPr>
            <p:cNvPr id="3" name="그림 2" descr="그림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468" t="17490" r="4040" b="40821"/>
            <a:stretch>
              <a:fillRect/>
            </a:stretch>
          </p:blipFill>
          <p:spPr>
            <a:xfrm>
              <a:off x="4497540" y="1628800"/>
              <a:ext cx="4448842" cy="2996159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955936" y="2878080"/>
              <a:ext cx="2623615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 rot="21187305">
              <a:off x="344373" y="2812810"/>
              <a:ext cx="1438711" cy="1036953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410153" y="2838847"/>
              <a:ext cx="2623615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 rot="318595">
              <a:off x="2590703" y="2725512"/>
              <a:ext cx="1610013" cy="106332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 rot="21062900">
              <a:off x="4846290" y="2939508"/>
              <a:ext cx="1368152" cy="949319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190760" y="2780928"/>
              <a:ext cx="1413687" cy="1010410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500" y="5949280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2.0mm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0.3J, 1.5mm spacing, 30 shots, 3 passes , 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3 session treatment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687" y="48043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153" y="48043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 weeks after 3</a:t>
            </a:r>
            <a:r>
              <a:rPr lang="en-US" altLang="ko-KR" baseline="30000" dirty="0"/>
              <a:t>rd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sixties, female</a:t>
            </a:r>
          </a:p>
        </p:txBody>
      </p:sp>
    </p:spTree>
    <p:extLst>
      <p:ext uri="{BB962C8B-B14F-4D97-AF65-F5344CB8AC3E}">
        <p14:creationId xmlns:p14="http://schemas.microsoft.com/office/powerpoint/2010/main" val="356990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5252" y="52402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691" y="5240233"/>
            <a:ext cx="31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 weeks after 2</a:t>
            </a:r>
            <a:r>
              <a:rPr lang="en-US" altLang="ko-KR" baseline="30000" dirty="0"/>
              <a:t>nd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7 </a:t>
            </a:r>
            <a:endParaRPr lang="ko-KR" altLang="en-US" sz="32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107504" y="1268760"/>
            <a:ext cx="8937319" cy="3888432"/>
            <a:chOff x="107504" y="1268760"/>
            <a:chExt cx="8937319" cy="3888432"/>
          </a:xfrm>
        </p:grpSpPr>
        <p:grpSp>
          <p:nvGrpSpPr>
            <p:cNvPr id="16" name="그룹 15"/>
            <p:cNvGrpSpPr/>
            <p:nvPr/>
          </p:nvGrpSpPr>
          <p:grpSpPr>
            <a:xfrm>
              <a:off x="107504" y="1268760"/>
              <a:ext cx="8937319" cy="3888432"/>
              <a:chOff x="107504" y="1268760"/>
              <a:chExt cx="8937319" cy="3888432"/>
            </a:xfrm>
          </p:grpSpPr>
          <p:pic>
            <p:nvPicPr>
              <p:cNvPr id="4" name="그림 3" descr="2_1.jpg"/>
              <p:cNvPicPr>
                <a:picLocks noChangeAspect="1"/>
              </p:cNvPicPr>
              <p:nvPr/>
            </p:nvPicPr>
            <p:blipFill>
              <a:blip r:embed="rId2" cstate="print"/>
              <a:srcRect t="18249" b="17181"/>
              <a:stretch>
                <a:fillRect/>
              </a:stretch>
            </p:blipFill>
            <p:spPr>
              <a:xfrm>
                <a:off x="107504" y="1268760"/>
                <a:ext cx="4395616" cy="3888432"/>
              </a:xfrm>
              <a:prstGeom prst="rect">
                <a:avLst/>
              </a:prstGeom>
            </p:spPr>
          </p:pic>
          <p:pic>
            <p:nvPicPr>
              <p:cNvPr id="5" name="그림 4" descr="2_2.jpg"/>
              <p:cNvPicPr>
                <a:picLocks noChangeAspect="1"/>
              </p:cNvPicPr>
              <p:nvPr/>
            </p:nvPicPr>
            <p:blipFill>
              <a:blip r:embed="rId3" cstate="print"/>
              <a:srcRect t="33183" b="3217"/>
              <a:stretch>
                <a:fillRect/>
              </a:stretch>
            </p:blipFill>
            <p:spPr>
              <a:xfrm>
                <a:off x="4644008" y="1268760"/>
                <a:ext cx="4400815" cy="3888432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1152450" y="2204864"/>
                <a:ext cx="2228028" cy="3600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704763" y="2024844"/>
                <a:ext cx="2228028" cy="3600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아래쪽 화살표 10"/>
              <p:cNvSpPr/>
              <p:nvPr/>
            </p:nvSpPr>
            <p:spPr>
              <a:xfrm rot="5032403">
                <a:off x="7718690" y="3193746"/>
                <a:ext cx="288032" cy="36004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아래쪽 화살표 11"/>
              <p:cNvSpPr/>
              <p:nvPr/>
            </p:nvSpPr>
            <p:spPr>
              <a:xfrm rot="5032403">
                <a:off x="3110178" y="3267370"/>
                <a:ext cx="288032" cy="36004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929687" y="2492896"/>
                <a:ext cx="1080120" cy="648072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5436096" y="2321260"/>
                <a:ext cx="1080120" cy="648072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2627784" y="2204864"/>
              <a:ext cx="1080120" cy="76446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7245602" y="2063527"/>
              <a:ext cx="1080120" cy="764468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96" y="580526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4.5mm,3.0mm, 2.0mm &amp; 1.5mm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4.5mm-1.1J , Chin : 3.0mm-0.7J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pass,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Cheek : 3.0mm-0.8J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Periorbital : 2.0mm-0.3J 1 pass     	Malar Area : 3.0mm-0.8J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 1.5mm-0.4J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 pass</a:t>
            </a:r>
            <a:endParaRPr lang="en-US" altLang="ko-KR" sz="14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2 session treatment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forties, female</a:t>
            </a:r>
          </a:p>
        </p:txBody>
      </p:sp>
    </p:spTree>
    <p:extLst>
      <p:ext uri="{BB962C8B-B14F-4D97-AF65-F5344CB8AC3E}">
        <p14:creationId xmlns:p14="http://schemas.microsoft.com/office/powerpoint/2010/main" val="5987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95" y="179929"/>
            <a:ext cx="16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CASE 8 </a:t>
            </a:r>
            <a:endParaRPr lang="ko-KR" altLang="en-US" sz="32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115616" y="1052736"/>
            <a:ext cx="6845590" cy="4387924"/>
            <a:chOff x="1115616" y="1273324"/>
            <a:chExt cx="6845590" cy="4387924"/>
          </a:xfrm>
        </p:grpSpPr>
        <p:pic>
          <p:nvPicPr>
            <p:cNvPr id="1026" name="Picture 2" descr="C:\Users\user\Documents\신제품\ULTRAcel Q+\Clinical docs\화상 케이스\KakaoTalk_20180730_12434927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/>
            <a:stretch/>
          </p:blipFill>
          <p:spPr bwMode="auto">
            <a:xfrm>
              <a:off x="1115616" y="1273324"/>
              <a:ext cx="3168352" cy="438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1565941" y="3092348"/>
              <a:ext cx="1929205" cy="24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Picture 2" descr="https://lh3.googleusercontent.com/KrJmms-E1UUim3zcEjaObV8oNKYxwRcJdrRjH9-cxXsgcjJHkH7DZpXUK2mj3Pg-yW_00mrhLfMZ-dgBmaIXMbFfBXOd0CsgKPNao9JKWevZ4-AzJ9wZ854PeyV5zjltMWpPKXkpQXib-C7sk4XxhsNPrNLRAANPh_3C1JF6tFLSaCIMKL5kQ7Z0cHGhYTAEF97UMjqML_FLT4pxm1Igw0yc8A4MtZat8BNvrTWBgIc1WAWhJpklAtQ9YP4lsWchv9qM6xI60m2RccGqzy1KgRfx99fuEcDcZPD2JrWUvTZZ0-H_FMho-urRFVtYb3QZ6NBT25-G0kwC_vR3sR8vPFAnqBIx00Max-fPdUnuZqMf7EXJQIA2MuxdEwHuFsM7_6Ql5EYRWgtFddb_Bu7vKAct-jvz2-flCHg--RAyC3i7fmHwCTPk__WrXiNF-hjIj5-LClovrI7a0HkRJZRKZh1izaVxppVpmeFbXYg03mJfToHHz-rtx49zexAZ4F8G6K9KZ-crZGnKF4Q4DzStXNHXJSNwbHEPZ61D9L5K0cqButRm2lbQDbQ2sz1vOzbak3zoe_iKZ5LdfFH-EeVakxz0Z564Izm4EKd69d4K=w453-h603-n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5" b="1981"/>
            <a:stretch/>
          </p:blipFill>
          <p:spPr bwMode="auto">
            <a:xfrm>
              <a:off x="4644008" y="1273324"/>
              <a:ext cx="3317198" cy="438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직선 연결선 5"/>
            <p:cNvCxnSpPr/>
            <p:nvPr/>
          </p:nvCxnSpPr>
          <p:spPr>
            <a:xfrm>
              <a:off x="1465192" y="2654496"/>
              <a:ext cx="221784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5315813" y="2639062"/>
              <a:ext cx="2136507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5366686" y="3048388"/>
              <a:ext cx="1929205" cy="24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 rot="791631">
              <a:off x="2687976" y="3334391"/>
              <a:ext cx="1080120" cy="46194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 rot="791631">
              <a:off x="6405239" y="3290431"/>
              <a:ext cx="1080120" cy="46194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아래쪽 화살표 13"/>
            <p:cNvSpPr/>
            <p:nvPr/>
          </p:nvSpPr>
          <p:spPr>
            <a:xfrm rot="17470159">
              <a:off x="1653606" y="3832537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아래쪽 화살표 14"/>
            <p:cNvSpPr/>
            <p:nvPr/>
          </p:nvSpPr>
          <p:spPr>
            <a:xfrm rot="17470159">
              <a:off x="5503765" y="3832535"/>
              <a:ext cx="288032" cy="36004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496" y="5805264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ea"/>
              </a:rPr>
              <a:t>4.5mm, 3.0mm, 2.0mm &amp; 1.5mm cartridge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Cheek : 4.5mm-1.1J , Chin : 3.0mm-0.7J / 1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st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pass,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Cheek : 3.0mm-0.8J , Chin : 1.5mm-0.3J / 2</a:t>
            </a:r>
            <a:r>
              <a:rPr lang="en-US" altLang="ko-KR" sz="1400" baseline="30000" dirty="0">
                <a:solidFill>
                  <a:schemeClr val="bg1"/>
                </a:solidFill>
                <a:latin typeface="+mn-ea"/>
              </a:rPr>
              <a:t>nd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pass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Periorbital : 2.0mm-0.3J 1 pass 		Forehead : 1.5mm-0.4J 1 pass 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Total 2 session treatment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0483" y="54215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Before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9564" y="5424899"/>
            <a:ext cx="31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6 weeks after 2</a:t>
            </a:r>
            <a:r>
              <a:rPr lang="en-US" altLang="ko-KR" baseline="30000" dirty="0"/>
              <a:t>nd</a:t>
            </a:r>
            <a:r>
              <a:rPr lang="en-US" altLang="ko-KR" dirty="0"/>
              <a:t> treatment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00094" y="49426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/>
              <a:t>The fifties, female</a:t>
            </a:r>
          </a:p>
        </p:txBody>
      </p:sp>
    </p:spTree>
    <p:extLst>
      <p:ext uri="{BB962C8B-B14F-4D97-AF65-F5344CB8AC3E}">
        <p14:creationId xmlns:p14="http://schemas.microsoft.com/office/powerpoint/2010/main" val="4136261123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9891</TotalTime>
  <Words>484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Calibri</vt:lpstr>
      <vt:lpstr>테마1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Rhianna Moore</cp:lastModifiedBy>
  <cp:revision>72</cp:revision>
  <dcterms:created xsi:type="dcterms:W3CDTF">2018-01-30T09:25:58Z</dcterms:created>
  <dcterms:modified xsi:type="dcterms:W3CDTF">2020-06-11T17:14:00Z</dcterms:modified>
</cp:coreProperties>
</file>